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9"/>
  </p:notesMasterIdLst>
  <p:sldIdLst>
    <p:sldId id="256" r:id="rId2"/>
    <p:sldId id="267" r:id="rId3"/>
    <p:sldId id="276" r:id="rId4"/>
    <p:sldId id="266" r:id="rId5"/>
    <p:sldId id="277" r:id="rId6"/>
    <p:sldId id="290" r:id="rId7"/>
    <p:sldId id="29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571A9-4CDF-430A-BAB1-CA88A8E13181}" type="datetimeFigureOut">
              <a:rPr lang="tr-TR" smtClean="0"/>
              <a:t>30.07.2021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F56E9-5059-481B-9B36-3D4D83097A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74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4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7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797" r:id="rId6"/>
    <p:sldLayoutId id="2147483793" r:id="rId7"/>
    <p:sldLayoutId id="2147483794" r:id="rId8"/>
    <p:sldLayoutId id="2147483795" r:id="rId9"/>
    <p:sldLayoutId id="2147483796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reketli bir trenden çekilen uzun pozlama fotoğraf">
            <a:extLst>
              <a:ext uri="{FF2B5EF4-FFF2-40B4-BE49-F238E27FC236}">
                <a16:creationId xmlns:a16="http://schemas.microsoft.com/office/drawing/2014/main" id="{9A757F2A-CD42-4AAB-82DB-22129E82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118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47A07C-DCEC-4AD5-8FF7-481C323A0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464637" cy="3204134"/>
          </a:xfrm>
        </p:spPr>
        <p:txBody>
          <a:bodyPr anchor="b">
            <a:normAutofit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ARDUINO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1513772-0B9B-4DF3-93F2-1DE60E00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117" y="4868822"/>
            <a:ext cx="4023359" cy="1208141"/>
          </a:xfrm>
        </p:spPr>
        <p:txBody>
          <a:bodyPr>
            <a:norm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75000"/>
                  </a:schemeClr>
                </a:solidFill>
              </a:rPr>
              <a:t>Zeynep Gizem ÇETİNCİ YALÇIN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3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32DF175-2DD8-4694-B4BB-045DCFCE7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8612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1683E7-C764-4401-8B1A-97E4CCE2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16" y="978408"/>
            <a:ext cx="6003511" cy="1106424"/>
          </a:xfrm>
        </p:spPr>
        <p:txBody>
          <a:bodyPr>
            <a:normAutofit/>
          </a:bodyPr>
          <a:lstStyle/>
          <a:p>
            <a:r>
              <a:rPr lang="tr-TR" sz="2800" dirty="0">
                <a:solidFill>
                  <a:schemeClr val="accent1">
                    <a:lumMod val="50000"/>
                  </a:schemeClr>
                </a:solidFill>
              </a:rPr>
              <a:t>LIGHT BULB FOR OUTDOOR: ULTRASONIC SENSOR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604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3073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6A9E550-404D-4A9D-AD51-DB1E65E15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" b="1"/>
          <a:stretch/>
        </p:blipFill>
        <p:spPr>
          <a:xfrm>
            <a:off x="646953" y="978408"/>
            <a:ext cx="3764706" cy="4902042"/>
          </a:xfrm>
          <a:prstGeom prst="rect">
            <a:avLst/>
          </a:prstGeom>
        </p:spPr>
      </p:pic>
      <p:pic>
        <p:nvPicPr>
          <p:cNvPr id="8" name="mesafe sensor">
            <a:hlinkClick r:id="" action="ppaction://media"/>
            <a:extLst>
              <a:ext uri="{FF2B5EF4-FFF2-40B4-BE49-F238E27FC236}">
                <a16:creationId xmlns:a16="http://schemas.microsoft.com/office/drawing/2014/main" id="{F39A5864-578B-41EE-AE0A-999F1E7C9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6439" y="2000021"/>
            <a:ext cx="4038264" cy="4648112"/>
          </a:xfrm>
        </p:spPr>
      </p:pic>
    </p:spTree>
    <p:extLst>
      <p:ext uri="{BB962C8B-B14F-4D97-AF65-F5344CB8AC3E}">
        <p14:creationId xmlns:p14="http://schemas.microsoft.com/office/powerpoint/2010/main" val="110475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400" dirty="0">
                <a:solidFill>
                  <a:schemeClr val="accent1">
                    <a:lumMod val="50000"/>
                  </a:schemeClr>
                </a:solidFill>
              </a:rPr>
              <a:t>LIGHT BULB FOR OUTDOOR: ULTRASONIC SENSOR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A0DB8E8-842F-4A04-888E-129D41B8A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1507174"/>
            <a:ext cx="6408836" cy="3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4892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1683E7-C764-4401-8B1A-97E4CCE2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516" y="978408"/>
            <a:ext cx="4056530" cy="1106424"/>
          </a:xfrm>
        </p:spPr>
        <p:txBody>
          <a:bodyPr>
            <a:normAutofit fontScale="90000"/>
          </a:bodyPr>
          <a:lstStyle/>
          <a:p>
            <a:r>
              <a:rPr lang="tr-TR" sz="2800" dirty="0">
                <a:solidFill>
                  <a:schemeClr val="accent1">
                    <a:lumMod val="50000"/>
                  </a:schemeClr>
                </a:solidFill>
              </a:rPr>
              <a:t>LIGHT BULB FOR OUTDOOR: GAS SENSOR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884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776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as sensor">
            <a:hlinkClick r:id="" action="ppaction://media"/>
            <a:extLst>
              <a:ext uri="{FF2B5EF4-FFF2-40B4-BE49-F238E27FC236}">
                <a16:creationId xmlns:a16="http://schemas.microsoft.com/office/drawing/2014/main" id="{C7E3A4A4-4EEF-46AC-B222-6D15E1A4F6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4771" y="2148840"/>
            <a:ext cx="3657599" cy="4586890"/>
          </a:xfr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0A973AEB-931B-47A3-ACB1-DF5756E89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5" y="353705"/>
            <a:ext cx="2356156" cy="2511507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2C84FBC6-28F8-4AEC-A9DF-D3009D065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52" y="978408"/>
            <a:ext cx="2604032" cy="54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LIGHT BULB FOR OUTDOOR: GAS SENSOR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898EEFA3-303B-401A-AE9A-E6AFD2BCB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09" y="900154"/>
            <a:ext cx="5289829" cy="48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LIGHT BULB FOR OUTDOOR: PIR MOTION SENSOR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hatsApp Video 2021-03-14 at 23.41.00" descr="metin, iç mekan, dizüstü, elektronik eşyalar içeren bir resim&#10;&#10;Açıklama otomatik olarak oluşturuldu">
            <a:hlinkClick r:id="" action="ppaction://media"/>
            <a:extLst>
              <a:ext uri="{FF2B5EF4-FFF2-40B4-BE49-F238E27FC236}">
                <a16:creationId xmlns:a16="http://schemas.microsoft.com/office/drawing/2014/main" id="{D86DDD2B-86F4-4C0D-B3A6-BD9C43C912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1470624"/>
            <a:ext cx="6846363" cy="37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4FA58-F8C8-4432-8B4F-AE88B6C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LIGHT BULB FOR OUTDOOR: PIR MOTION SENSOR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25B0A0B-AA6F-4E0F-9889-55DA7770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/>
          <a:stretch/>
        </p:blipFill>
        <p:spPr>
          <a:xfrm>
            <a:off x="6508976" y="698835"/>
            <a:ext cx="4470597" cy="5341103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4B11F28-4DBC-4034-B381-C7D62322F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4738" r="5337" b="5269"/>
          <a:stretch/>
        </p:blipFill>
        <p:spPr>
          <a:xfrm>
            <a:off x="634050" y="4648547"/>
            <a:ext cx="2893579" cy="21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15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5E2"/>
      </a:lt2>
      <a:accent1>
        <a:srgbClr val="7FA6C4"/>
      </a:accent1>
      <a:accent2>
        <a:srgbClr val="6DAEAF"/>
      </a:accent2>
      <a:accent3>
        <a:srgbClr val="7AAC98"/>
      </a:accent3>
      <a:accent4>
        <a:srgbClr val="6DB079"/>
      </a:accent4>
      <a:accent5>
        <a:srgbClr val="86AC7A"/>
      </a:accent5>
      <a:accent6>
        <a:srgbClr val="93A96A"/>
      </a:accent6>
      <a:hlink>
        <a:srgbClr val="A1795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303</TotalTime>
  <Words>50</Words>
  <Application>Microsoft Office PowerPoint</Application>
  <PresentationFormat>Geniş ekran</PresentationFormat>
  <Paragraphs>8</Paragraphs>
  <Slides>7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AccentBoxVTI</vt:lpstr>
      <vt:lpstr>ARDUINO PROJECT</vt:lpstr>
      <vt:lpstr>LIGHT BULB FOR OUTDOOR: ULTRASONIC SENSOR</vt:lpstr>
      <vt:lpstr>LIGHT BULB FOR OUTDOOR: ULTRASONIC SENSOR</vt:lpstr>
      <vt:lpstr>LIGHT BULB FOR OUTDOOR: GAS SENSOR</vt:lpstr>
      <vt:lpstr>LIGHT BULB FOR OUTDOOR: GAS SENSOR</vt:lpstr>
      <vt:lpstr>LIGHT BULB FOR OUTDOOR: PIR MOTION SENSOR</vt:lpstr>
      <vt:lpstr>LIGHT BULB FOR OUTDOOR: PIR MOTION SENSOR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PROJECT1: HOME SECURITY AND  HOME AUTOMATION</dc:title>
  <dc:creator>Zeynep Gizem Çetinci</dc:creator>
  <cp:lastModifiedBy>Zeynep Gizem Çetinci</cp:lastModifiedBy>
  <cp:revision>47</cp:revision>
  <dcterms:created xsi:type="dcterms:W3CDTF">2021-03-17T17:30:43Z</dcterms:created>
  <dcterms:modified xsi:type="dcterms:W3CDTF">2021-07-29T23:32:29Z</dcterms:modified>
</cp:coreProperties>
</file>